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1" name="Zástupný symbol pro datum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nadpis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1" name="Zástupný symbol pro text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7" name="Zástupný symbol pro datum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79A6E4A-A6B2-4BC3-8A08-6DC511CFEA5B}" type="datetimeFigureOut">
              <a:rPr lang="sk-SK" smtClean="0"/>
              <a:pPr/>
              <a:t>10. 11. 2010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2136768-9462-425C-BC49-A792B4CDEB6E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k.wikipedia.org/wiki/P%C3%B4da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k.wikipedia.org/wiki/Kl%C3%ADma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57158" y="2143116"/>
            <a:ext cx="85731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3200" b="1" cap="none" spc="50" dirty="0" err="1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ké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chránené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stavovce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žijú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v 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mojom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okolí</a:t>
            </a:r>
            <a:endParaRPr lang="cs-CZ" sz="3200" b="1" cap="none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350054" y="2786058"/>
            <a:ext cx="86292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3200" b="1" spc="50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ožnosti ochrany 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stavovcov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v 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mojom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okolí</a:t>
            </a:r>
            <a:endParaRPr lang="cs-CZ" sz="3200" b="1" cap="none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428596" y="3429000"/>
            <a:ext cx="77620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Skratky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organizácii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 čím 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</a:t>
            </a:r>
            <a:r>
              <a:rPr lang="cs-CZ" sz="32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cs-CZ" sz="3200" b="1" cap="none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zaoberajú</a:t>
            </a:r>
            <a:endParaRPr lang="cs-CZ" sz="3200" b="1" cap="none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Šipka doprava 6"/>
          <p:cNvSpPr/>
          <p:nvPr/>
        </p:nvSpPr>
        <p:spPr>
          <a:xfrm>
            <a:off x="142844" y="2357430"/>
            <a:ext cx="28572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ipka doprava 7"/>
          <p:cNvSpPr/>
          <p:nvPr/>
        </p:nvSpPr>
        <p:spPr>
          <a:xfrm>
            <a:off x="142844" y="3000372"/>
            <a:ext cx="28575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ipka doprava 8"/>
          <p:cNvSpPr/>
          <p:nvPr/>
        </p:nvSpPr>
        <p:spPr>
          <a:xfrm>
            <a:off x="142844" y="3571876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élník 9"/>
          <p:cNvSpPr/>
          <p:nvPr/>
        </p:nvSpPr>
        <p:spPr>
          <a:xfrm>
            <a:off x="6001793" y="6334780"/>
            <a:ext cx="31422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Miriam </a:t>
            </a:r>
            <a:r>
              <a:rPr lang="cs-CZ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Škorecová</a:t>
            </a:r>
            <a:endParaRPr lang="cs-CZ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214290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Lastovička je užitočný hmyzožravý sťahovaví vták. Je zákonom </a:t>
            </a:r>
            <a:r>
              <a:rPr lang="sk-SK" sz="2400" b="1" dirty="0" smtClean="0">
                <a:solidFill>
                  <a:srgbClr val="7030A0"/>
                </a:solidFill>
                <a:latin typeface="Comic Sans MS" pitchFamily="66" charset="0"/>
              </a:rPr>
              <a:t>chránená.</a:t>
            </a:r>
            <a:endParaRPr lang="sk-SK" sz="24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214282" y="5786454"/>
            <a:ext cx="7643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Vydra riečna patrí medzi ohrozené živočíchy, je zákonom </a:t>
            </a:r>
            <a:r>
              <a:rPr lang="sk-SK" sz="2400" b="1" dirty="0" smtClean="0">
                <a:solidFill>
                  <a:srgbClr val="7030A0"/>
                </a:solidFill>
                <a:latin typeface="Comic Sans MS" pitchFamily="66" charset="0"/>
              </a:rPr>
              <a:t>chránená</a:t>
            </a:r>
            <a:r>
              <a:rPr lang="sk-SK" sz="24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. </a:t>
            </a:r>
            <a:endParaRPr lang="sk-SK" sz="24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071546"/>
            <a:ext cx="4730355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2071678"/>
            <a:ext cx="4680539" cy="3716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bdélník 5"/>
          <p:cNvSpPr/>
          <p:nvPr/>
        </p:nvSpPr>
        <p:spPr>
          <a:xfrm>
            <a:off x="2143108" y="1285860"/>
            <a:ext cx="25310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cs-CZ" sz="32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Lastovička</a:t>
            </a:r>
            <a:endParaRPr lang="cs-CZ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5643570" y="2285992"/>
            <a:ext cx="29496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cs-CZ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Vydra </a:t>
            </a:r>
            <a:r>
              <a:rPr lang="cs-CZ" sz="32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riečna</a:t>
            </a:r>
            <a:endParaRPr lang="cs-CZ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142852"/>
            <a:ext cx="81179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Možnosť</a:t>
            </a:r>
            <a:r>
              <a:rPr lang="cs-CZ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ochrany </a:t>
            </a:r>
            <a:r>
              <a:rPr lang="cs-CZ" sz="4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stavovcov</a:t>
            </a:r>
            <a:endParaRPr lang="cs-CZ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785786" y="1214422"/>
            <a:ext cx="75504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Nerobiť týmto živočíchom zle napríklad nekaziť im hniezda</a:t>
            </a:r>
          </a:p>
          <a:p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Nekopať do nich</a:t>
            </a:r>
          </a:p>
          <a:p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V prírode byť </a:t>
            </a:r>
            <a:r>
              <a:rPr lang="sk-SK" sz="2000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ohladuplnejší</a:t>
            </a:r>
            <a:endParaRPr lang="sk-SK" sz="2000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A vážiť si ich</a:t>
            </a:r>
            <a:endParaRPr lang="sk-SK" sz="20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cxnSp>
        <p:nvCxnSpPr>
          <p:cNvPr id="5" name="Přímá spojovací šipka 4"/>
          <p:cNvCxnSpPr/>
          <p:nvPr/>
        </p:nvCxnSpPr>
        <p:spPr>
          <a:xfrm>
            <a:off x="214282" y="1000108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šipka 6"/>
          <p:cNvCxnSpPr/>
          <p:nvPr/>
        </p:nvCxnSpPr>
        <p:spPr>
          <a:xfrm>
            <a:off x="142844" y="1142984"/>
            <a:ext cx="64294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šipka 8"/>
          <p:cNvCxnSpPr/>
          <p:nvPr/>
        </p:nvCxnSpPr>
        <p:spPr>
          <a:xfrm>
            <a:off x="0" y="1357298"/>
            <a:ext cx="785786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šipka 10"/>
          <p:cNvCxnSpPr/>
          <p:nvPr/>
        </p:nvCxnSpPr>
        <p:spPr>
          <a:xfrm>
            <a:off x="0" y="1714488"/>
            <a:ext cx="785786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500305"/>
            <a:ext cx="5022310" cy="414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85926"/>
            <a:ext cx="4357750" cy="301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7" y="4305304"/>
            <a:ext cx="4071934" cy="255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arcel\Desktop\Fotky\2009\Chata 28.3.2009\P32800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3076" name="Picture 4" descr="C:\Users\Marcel\Desktop\Fotky\2009\1.5.2009 had na Majdáne\P50100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59027">
            <a:off x="5283614" y="3900346"/>
            <a:ext cx="3759573" cy="2820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214290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Svetový fond na ochranu prírody </a:t>
            </a:r>
            <a:r>
              <a:rPr lang="sk-SK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World</a:t>
            </a:r>
            <a:r>
              <a:rPr lang="sk-SK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sk-SK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Wildlife</a:t>
            </a:r>
            <a:r>
              <a:rPr lang="sk-SK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sk-SK" b="1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Fund</a:t>
            </a:r>
            <a:r>
              <a:rPr lang="sk-SK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sk-SK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(WWF) </a:t>
            </a:r>
            <a:r>
              <a:rPr lang="sk-SK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je známy po celom svete vďaka svojmu logu s pandou. Venuje sa ochrane svetovej prírody a divočiny. Je najväčšou súkromne podporovanou záchranárskou organizáciou na svete.</a:t>
            </a:r>
            <a:endParaRPr lang="sk-SK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0" y="2000240"/>
            <a:ext cx="50006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WWF upriamuje svoje záchranné snahy na tri globálne ciele:</a:t>
            </a:r>
            <a:br>
              <a:rPr lang="sk-SK" sz="24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sk-SK" sz="20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- ochrana ohrozených druhov, </a:t>
            </a:r>
            <a:br>
              <a:rPr lang="sk-SK" sz="20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sk-SK" sz="20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- záchrana ohrozených druhov</a:t>
            </a:r>
            <a:br>
              <a:rPr lang="sk-SK" sz="20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sk-SK" sz="20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- adresovanie globálnych hrozieb</a:t>
            </a:r>
            <a:endParaRPr lang="sk-SK" sz="2000" b="1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406303"/>
            <a:ext cx="4071934" cy="545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341779"/>
            <a:ext cx="4643438" cy="451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bdélník 2"/>
          <p:cNvSpPr/>
          <p:nvPr/>
        </p:nvSpPr>
        <p:spPr>
          <a:xfrm>
            <a:off x="357158" y="3714752"/>
            <a:ext cx="39290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 smtClean="0">
                <a:solidFill>
                  <a:srgbClr val="0070C0"/>
                </a:solidFill>
                <a:latin typeface="Comic Sans MS" pitchFamily="66" charset="0"/>
              </a:rPr>
              <a:t>K hlavným prioritám UNEP patrí ochrana </a:t>
            </a:r>
            <a:r>
              <a:rPr lang="sk-SK" sz="2000" b="1" dirty="0" smtClean="0">
                <a:solidFill>
                  <a:srgbClr val="0070C0"/>
                </a:solidFill>
                <a:latin typeface="Comic Sans MS" pitchFamily="66" charset="0"/>
                <a:hlinkClick r:id="rId3" tooltip="Pôda"/>
              </a:rPr>
              <a:t>pôdy</a:t>
            </a:r>
            <a:r>
              <a:rPr lang="sk-SK" sz="2000" b="1" dirty="0" smtClean="0">
                <a:solidFill>
                  <a:srgbClr val="0070C0"/>
                </a:solidFill>
                <a:latin typeface="Comic Sans MS" pitchFamily="66" charset="0"/>
              </a:rPr>
              <a:t>,</a:t>
            </a:r>
            <a:r>
              <a:rPr lang="sk-SK" sz="2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sk-SK" sz="20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  <a:hlinkClick r:id="rId4" tooltip="Klíma"/>
              </a:rPr>
              <a:t>klímy</a:t>
            </a:r>
            <a:r>
              <a:rPr lang="sk-SK" sz="2000" b="1" dirty="0" smtClean="0">
                <a:solidFill>
                  <a:srgbClr val="0070C0"/>
                </a:solidFill>
                <a:latin typeface="Comic Sans MS" pitchFamily="66" charset="0"/>
              </a:rPr>
              <a:t>, oceánov a morí, zastavenie odlesňovania, zachovanie biologickej rozmanitosti, zabezpečenie dostatku pitnej vody.</a:t>
            </a:r>
            <a:endParaRPr lang="sk-SK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000100" y="428604"/>
            <a:ext cx="6572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rgbClr val="00B0F0"/>
                </a:solidFill>
                <a:latin typeface="Comic Sans MS" pitchFamily="66" charset="0"/>
              </a:rPr>
              <a:t>V rámci UNEP boli vypracované napríklad:</a:t>
            </a:r>
          </a:p>
          <a:p>
            <a:r>
              <a:rPr lang="sk-SK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Dohovor o kontrole pohybu nebezpečných odpadov cez hranice štátov a ich zneškodňovaní</a:t>
            </a:r>
          </a:p>
          <a:p>
            <a:r>
              <a:rPr lang="sk-SK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Dohovor o medzinárodnom obchode s ohrozenými druhmi voľne žijúcich živočíchov a rastlín</a:t>
            </a:r>
          </a:p>
          <a:p>
            <a:r>
              <a:rPr lang="sk-SK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Dohovor o </a:t>
            </a:r>
            <a:r>
              <a:rPr lang="sk-SK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dezertifikácii</a:t>
            </a:r>
            <a:endParaRPr lang="sk-SK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sk-SK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Dohovor o biologickej diverzite</a:t>
            </a:r>
          </a:p>
          <a:p>
            <a:r>
              <a:rPr lang="sk-SK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Rámcový dohovor o zmene klímy</a:t>
            </a:r>
            <a:endParaRPr lang="sk-SK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cxnSp>
        <p:nvCxnSpPr>
          <p:cNvPr id="6" name="Přímá spojovací šipka 5"/>
          <p:cNvCxnSpPr/>
          <p:nvPr/>
        </p:nvCxnSpPr>
        <p:spPr>
          <a:xfrm>
            <a:off x="142844" y="285728"/>
            <a:ext cx="928694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šipka 7"/>
          <p:cNvCxnSpPr/>
          <p:nvPr/>
        </p:nvCxnSpPr>
        <p:spPr>
          <a:xfrm rot="16200000" flipH="1">
            <a:off x="-35735" y="392901"/>
            <a:ext cx="1071570" cy="10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/>
          <p:nvPr/>
        </p:nvCxnSpPr>
        <p:spPr>
          <a:xfrm rot="16200000" flipH="1">
            <a:off x="-107173" y="750091"/>
            <a:ext cx="1285884" cy="1071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11"/>
          <p:cNvCxnSpPr/>
          <p:nvPr/>
        </p:nvCxnSpPr>
        <p:spPr>
          <a:xfrm rot="16200000" flipH="1">
            <a:off x="-142892" y="1000124"/>
            <a:ext cx="1357322" cy="1071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šipka 13"/>
          <p:cNvCxnSpPr/>
          <p:nvPr/>
        </p:nvCxnSpPr>
        <p:spPr>
          <a:xfrm rot="16200000" flipH="1">
            <a:off x="-214330" y="1357314"/>
            <a:ext cx="1428760" cy="10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2844" y="785794"/>
            <a:ext cx="65722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IUCN Slovakia </a:t>
            </a:r>
            <a:r>
              <a:rPr lang="sk-SK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je </a:t>
            </a:r>
            <a:r>
              <a:rPr lang="sk-SK" sz="20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mimovladna</a:t>
            </a:r>
            <a:r>
              <a:rPr lang="sk-SK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sk-SK" sz="20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organizacia</a:t>
            </a:r>
            <a:r>
              <a:rPr lang="sk-SK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, ktorej cieľom je </a:t>
            </a:r>
            <a:r>
              <a:rPr lang="sk-SK" sz="20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podielať</a:t>
            </a:r>
            <a:r>
              <a:rPr lang="sk-SK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sa na uskutočňovaní poslania </a:t>
            </a:r>
          </a:p>
          <a:p>
            <a:endParaRPr lang="sk-SK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  <a:p>
            <a:r>
              <a:rPr lang="sk-SK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Ktoré sú: </a:t>
            </a:r>
            <a:r>
              <a:rPr lang="sk-SK" sz="20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ovplyvnovať</a:t>
            </a:r>
            <a:r>
              <a:rPr lang="sk-SK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, podporovať a </a:t>
            </a:r>
            <a:r>
              <a:rPr lang="sk-SK" sz="20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pomahať</a:t>
            </a:r>
            <a:r>
              <a:rPr lang="sk-SK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spoločnostiam na celom svete pri ochrane integrity a rozmanitosti </a:t>
            </a:r>
            <a:r>
              <a:rPr lang="sk-SK" sz="20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prirody</a:t>
            </a:r>
            <a:r>
              <a:rPr lang="sk-SK" sz="20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.</a:t>
            </a:r>
            <a:endParaRPr lang="sk-SK" sz="20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1285852" y="142852"/>
            <a:ext cx="6250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smtClean="0">
                <a:solidFill>
                  <a:schemeClr val="accent2">
                    <a:lumMod val="75000"/>
                  </a:schemeClr>
                </a:solidFill>
              </a:rPr>
              <a:t>IUCN - Svetova unia ochrany prirody</a:t>
            </a:r>
            <a:endParaRPr lang="sk-SK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0" y="2857496"/>
            <a:ext cx="48577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 smtClean="0">
                <a:solidFill>
                  <a:schemeClr val="bg2">
                    <a:lumMod val="50000"/>
                  </a:schemeClr>
                </a:solidFill>
              </a:rPr>
              <a:t>IUCN Slovakia realizuje svoje ciele na Slovensku :</a:t>
            </a:r>
            <a:r>
              <a:rPr lang="sk-SK" sz="2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r>
              <a:rPr lang="sk-SK" sz="2000" dirty="0" smtClean="0">
                <a:solidFill>
                  <a:srgbClr val="7030A0"/>
                </a:solidFill>
              </a:rPr>
              <a:t>            prípravou programov,</a:t>
            </a:r>
          </a:p>
          <a:p>
            <a:r>
              <a:rPr lang="sk-SK" sz="2000" dirty="0" smtClean="0">
                <a:solidFill>
                  <a:srgbClr val="7030A0"/>
                </a:solidFill>
              </a:rPr>
              <a:t>            projektov a realizáciou aktivít        zameraných na účinnú ochranu prírody a životného prostredia </a:t>
            </a:r>
            <a:endParaRPr lang="sk-SK" sz="2000" dirty="0">
              <a:solidFill>
                <a:srgbClr val="7030A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8183" y="2928935"/>
            <a:ext cx="4095817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Pěticípá hvězda 5"/>
          <p:cNvSpPr/>
          <p:nvPr/>
        </p:nvSpPr>
        <p:spPr>
          <a:xfrm>
            <a:off x="714348" y="3643314"/>
            <a:ext cx="214314" cy="2143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71472" y="2714620"/>
            <a:ext cx="75087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Ďakujem</a:t>
            </a:r>
            <a:r>
              <a:rPr lang="cs-CZ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za </a:t>
            </a:r>
            <a:r>
              <a:rPr lang="cs-CZ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pozornosť</a:t>
            </a:r>
            <a:endParaRPr lang="cs-CZ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hatý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hat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71</TotalTime>
  <Words>253</Words>
  <Application>Microsoft Office PowerPoint</Application>
  <PresentationFormat>Předvádění na obrazovce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Bohatý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Marcel</dc:creator>
  <cp:lastModifiedBy>Marcel</cp:lastModifiedBy>
  <cp:revision>9</cp:revision>
  <dcterms:created xsi:type="dcterms:W3CDTF">2010-11-10T14:23:54Z</dcterms:created>
  <dcterms:modified xsi:type="dcterms:W3CDTF">2010-11-10T15:36:55Z</dcterms:modified>
</cp:coreProperties>
</file>