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7F20E"/>
    <a:srgbClr val="B053D9"/>
    <a:srgbClr val="5CD0BA"/>
    <a:srgbClr val="CF77E1"/>
    <a:srgbClr val="77D816"/>
    <a:srgbClr val="E49648"/>
    <a:srgbClr val="E8E444"/>
    <a:srgbClr val="6666FF"/>
    <a:srgbClr val="58E844"/>
    <a:srgbClr val="DE8C4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94700" autoAdjust="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16" name="Zástupný symbol dátumu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2" name="Zástupný symbol päty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15" name="Zástupný symbol čísla snímky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27" name="Zástupný symbol obsahu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5" name="Zástupný symbol dátumu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sk-SK" dirty="0"/>
          </a:p>
        </p:txBody>
      </p:sp>
      <p:sp>
        <p:nvSpPr>
          <p:cNvPr id="16" name="Zástupný symbol čísla snímky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textu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9" name="Zástupný symbol dátumu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11" name="Zástupný symbol päty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16" name="Zástupný symbol čísla snímky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4" name="Zástupný symbol obsahu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1" name="Zástupný symbol dátumu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10" name="Zástupný symbol päty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1" name="Zástupný symbol čísla snímky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25" name="Zástupný symbol textu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8" name="Zástupný symbol obsahu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  <p:sp>
        <p:nvSpPr>
          <p:cNvPr id="11" name="Rovná spojnic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2" name="Zástupný symbol dátumu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21" name="Zástupný symbol päty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24" name="Zástupný symbol päty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vná spojnic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26" name="Zástupný symbol textu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4" name="Zástupný symbol obsahu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5" name="Zástupný symbol dátumu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29" name="Zástupný symbol päty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obrázka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dirty="0" smtClean="0"/>
              <a:t>Ak chcete pridať obrázok, kliknite na ikonu</a:t>
            </a:r>
            <a:endParaRPr kumimoji="0" lang="en-US" dirty="0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1" name="Zástupný symbol čísla snímky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26" name="Zástupný symbol textu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textu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1" name="Zástupný symbol dátumu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6E0E633-E8E4-41E2-A531-AFEDDF67FF97}" type="datetimeFigureOut">
              <a:rPr lang="sk-SK" smtClean="0"/>
              <a:pPr/>
              <a:t>18. 2. 2010</a:t>
            </a:fld>
            <a:endParaRPr lang="sk-SK" dirty="0"/>
          </a:p>
        </p:txBody>
      </p:sp>
      <p:sp>
        <p:nvSpPr>
          <p:cNvPr id="28" name="Zástupný symbol päty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sk-SK" dirty="0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3164800-ED2B-4142-97A6-FE9ACAE41E32}" type="slidenum">
              <a:rPr lang="sk-SK" smtClean="0"/>
              <a:pPr/>
              <a:t>‹#›</a:t>
            </a:fld>
            <a:endParaRPr lang="sk-SK" dirty="0"/>
          </a:p>
        </p:txBody>
      </p:sp>
      <p:sp>
        <p:nvSpPr>
          <p:cNvPr id="10" name="Zástupný symbol nadpis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Rovná spojnic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00100" y="2357430"/>
            <a:ext cx="7358114" cy="857256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V</a:t>
            </a:r>
            <a:r>
              <a:rPr lang="sk-SK" dirty="0" err="1" smtClean="0">
                <a:solidFill>
                  <a:srgbClr val="C00000"/>
                </a:solidFill>
              </a:rPr>
              <a:t>ýznam</a:t>
            </a:r>
            <a:r>
              <a:rPr lang="sk-SK" dirty="0" smtClean="0">
                <a:solidFill>
                  <a:srgbClr val="C00000"/>
                </a:solidFill>
              </a:rPr>
              <a:t> vody pre život človeka</a:t>
            </a:r>
            <a:endParaRPr lang="sk-SK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857884" y="6143644"/>
            <a:ext cx="3143240" cy="500066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</a:rPr>
              <a:t>Michaela Masárová</a:t>
            </a:r>
            <a:endParaRPr lang="sk-SK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4718">
    <p:pull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28926" y="357166"/>
            <a:ext cx="2928958" cy="838200"/>
          </a:xfrm>
        </p:spPr>
        <p:txBody>
          <a:bodyPr/>
          <a:lstStyle/>
          <a:p>
            <a:r>
              <a:rPr lang="sk-SK" dirty="0" smtClean="0">
                <a:solidFill>
                  <a:srgbClr val="7030A0"/>
                </a:solidFill>
              </a:rPr>
              <a:t>Skupenstvá</a:t>
            </a:r>
            <a:endParaRPr lang="sk-SK" dirty="0">
              <a:solidFill>
                <a:srgbClr val="7030A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04800" y="1554163"/>
            <a:ext cx="7410472" cy="1803399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sk-SK" sz="3000" dirty="0" smtClean="0">
                <a:solidFill>
                  <a:schemeClr val="tx1"/>
                </a:solidFill>
              </a:rPr>
              <a:t>Plynne: ako vodná para</a:t>
            </a:r>
          </a:p>
          <a:p>
            <a:pPr>
              <a:buFont typeface="Wingdings" pitchFamily="2" charset="2"/>
              <a:buChar char="v"/>
            </a:pPr>
            <a:r>
              <a:rPr lang="sk-SK" sz="3000" dirty="0" smtClean="0">
                <a:solidFill>
                  <a:schemeClr val="tx1"/>
                </a:solidFill>
              </a:rPr>
              <a:t>Kvapalne: ako tečúca alebo stojatá voda </a:t>
            </a:r>
          </a:p>
          <a:p>
            <a:pPr>
              <a:buFont typeface="Wingdings" pitchFamily="2" charset="2"/>
              <a:buChar char="v"/>
            </a:pPr>
            <a:r>
              <a:rPr lang="sk-SK" sz="3000" dirty="0" smtClean="0">
                <a:solidFill>
                  <a:schemeClr val="tx1"/>
                </a:solidFill>
              </a:rPr>
              <a:t>Tuhé: ako sneh a ľad </a:t>
            </a:r>
          </a:p>
        </p:txBody>
      </p:sp>
      <p:pic>
        <p:nvPicPr>
          <p:cNvPr id="17412" name="Picture 4" descr="http://t1.gstatic.com/images?q=tbn:_dZ5KsykqDPhaM:http://blog.sme.sk/blog/9165/139918/DSC_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3714752"/>
            <a:ext cx="2084991" cy="137930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14" name="Picture 6" descr="http://t3.gstatic.com/images?q=tbn:u09_YjpOrFxTPM:http://img2.flog.pravda.sk/2009/01/22/kgU_167830_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3000372"/>
            <a:ext cx="2102150" cy="13906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146" name="Picture 2" descr="http://t0.gstatic.com/images?q=tbn:0YKg-JZoD__p7M:http://www.elektrarne.qsh.sk/img/img1B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357694"/>
            <a:ext cx="2176324" cy="16573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71604" y="428604"/>
            <a:ext cx="5857916" cy="838200"/>
          </a:xfrm>
        </p:spPr>
        <p:txBody>
          <a:bodyPr>
            <a:normAutofit fontScale="90000"/>
          </a:bodyPr>
          <a:lstStyle/>
          <a:p>
            <a:r>
              <a:rPr lang="sk-SK" dirty="0" smtClean="0">
                <a:solidFill>
                  <a:srgbClr val="DE8C4E"/>
                </a:solidFill>
              </a:rPr>
              <a:t>Význam vody pre rastliny </a:t>
            </a:r>
            <a:endParaRPr lang="sk-SK" dirty="0">
              <a:solidFill>
                <a:srgbClr val="DE8C4E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37477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sk-SK" sz="3000" dirty="0" smtClean="0"/>
              <a:t>Voda je súčasťou všetkých rastlinných buniek a je pre život rastliny nevyhnutná.</a:t>
            </a:r>
          </a:p>
          <a:p>
            <a:pPr>
              <a:buFont typeface="Wingdings" pitchFamily="2" charset="2"/>
              <a:buChar char="Ø"/>
            </a:pPr>
            <a:endParaRPr lang="sk-SK" sz="3000" dirty="0"/>
          </a:p>
        </p:txBody>
      </p:sp>
      <p:pic>
        <p:nvPicPr>
          <p:cNvPr id="4098" name="Picture 2" descr="http://t2.gstatic.com/images?q=tbn:9PIiaxBrp6VgVM:http://imgs.idnes.cz/sk_zaujima/A060414_P23_NARCIS1_V_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3071810"/>
            <a:ext cx="1750929" cy="12954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http://t2.gstatic.com/images?q=tbn:afXKupc3R2pyEM:http://img.bleskovky.sk/mojdom/5378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4857760"/>
            <a:ext cx="1419228" cy="14192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102" name="Picture 6" descr="http://t0.gstatic.com/images?q=tbn:lh2Mu2OYNcZN-M:http://www.sopsr.sk/img/cinnost/rastliny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3071810"/>
            <a:ext cx="1200153" cy="160020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5848360" cy="928694"/>
          </a:xfrm>
          <a:noFill/>
        </p:spPr>
        <p:txBody>
          <a:bodyPr>
            <a:normAutofit fontScale="90000"/>
          </a:bodyPr>
          <a:lstStyle/>
          <a:p>
            <a:r>
              <a:rPr lang="sk-SK" dirty="0" smtClean="0">
                <a:solidFill>
                  <a:srgbClr val="5CD0BA"/>
                </a:solidFill>
              </a:rPr>
              <a:t>Význam vody pre človeka </a:t>
            </a:r>
            <a:endParaRPr lang="sk-SK" dirty="0">
              <a:solidFill>
                <a:srgbClr val="5CD0BA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58908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sk-SK" sz="3000" dirty="0" smtClean="0"/>
              <a:t>Bez vody niet života. Bez jedla môžeme prežiť aj dva mesiace, ale bez vody iba niekoľko dní. </a:t>
            </a:r>
          </a:p>
          <a:p>
            <a:pPr>
              <a:buFont typeface="Arial" pitchFamily="34" charset="0"/>
              <a:buChar char="•"/>
            </a:pPr>
            <a:endParaRPr lang="sk-SK" sz="3000" dirty="0"/>
          </a:p>
        </p:txBody>
      </p:sp>
      <p:pic>
        <p:nvPicPr>
          <p:cNvPr id="3076" name="Picture 4" descr="http://t2.gstatic.com/images?q=tbn:tspq_qPDLsxQOM:http://img.mediacentrum.sk/images/gallery/370/1698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929198"/>
            <a:ext cx="1928242" cy="14382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098" name="Picture 2" descr="http://t0.gstatic.com/images?q=tbn:Y_NIJ-ArBq_MUM:http://www.tvs.sk/img/z0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2928934"/>
            <a:ext cx="1414467" cy="19907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100" name="Picture 4" descr="http://t2.gstatic.com/images?q=tbn:I0TuJMMxCRkGSM:http://www.dobrarada.sk/getpicture.php%3Fid%3D2162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000372"/>
            <a:ext cx="1492452" cy="15573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0298" y="428604"/>
            <a:ext cx="3071834" cy="838200"/>
          </a:xfrm>
        </p:spPr>
        <p:txBody>
          <a:bodyPr/>
          <a:lstStyle/>
          <a:p>
            <a:r>
              <a:rPr lang="sk-SK" dirty="0" smtClean="0">
                <a:solidFill>
                  <a:srgbClr val="CF77E1"/>
                </a:solidFill>
              </a:rPr>
              <a:t>Význam vody</a:t>
            </a:r>
            <a:endParaRPr lang="sk-SK" dirty="0">
              <a:solidFill>
                <a:srgbClr val="CF77E1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85720" y="1357298"/>
            <a:ext cx="8686800" cy="1714512"/>
          </a:xfrm>
        </p:spPr>
        <p:txBody>
          <a:bodyPr>
            <a:normAutofit/>
          </a:bodyPr>
          <a:lstStyle/>
          <a:p>
            <a:r>
              <a:rPr lang="sk-SK" sz="2500" b="1" dirty="0" smtClean="0">
                <a:solidFill>
                  <a:schemeClr val="tx1"/>
                </a:solidFill>
              </a:rPr>
              <a:t>Voda </a:t>
            </a:r>
            <a:r>
              <a:rPr lang="sk-SK" sz="2500" dirty="0" smtClean="0">
                <a:solidFill>
                  <a:schemeClr val="tx1"/>
                </a:solidFill>
              </a:rPr>
              <a:t>je najrozšírenejšou látkou na Zemi.</a:t>
            </a:r>
          </a:p>
          <a:p>
            <a:r>
              <a:rPr lang="sk-SK" sz="2500" dirty="0" smtClean="0">
                <a:solidFill>
                  <a:schemeClr val="tx1"/>
                </a:solidFill>
              </a:rPr>
              <a:t>Voda sa nachádza v každej bunke nášho tela. U nás dospelých tvorí asi 60 % telesnej hmotnosti, u dojčiat je to až 75 %</a:t>
            </a:r>
            <a:r>
              <a:rPr lang="sk-SK" sz="1800" dirty="0" smtClean="0">
                <a:solidFill>
                  <a:schemeClr val="tx1"/>
                </a:solidFill>
              </a:rPr>
              <a:t>.       </a:t>
            </a:r>
            <a:endParaRPr lang="sk-SK" sz="1800" dirty="0">
              <a:solidFill>
                <a:schemeClr val="tx1"/>
              </a:solidFill>
            </a:endParaRPr>
          </a:p>
        </p:txBody>
      </p:sp>
      <p:pic>
        <p:nvPicPr>
          <p:cNvPr id="2052" name="Picture 4" descr="http://t3.gstatic.com/images?q=tbn:XcaD-omWaQM_qM:http://www.envirodopke.szm.com/voda_files/image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929198"/>
            <a:ext cx="2224459" cy="13144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54" name="Picture 6" descr="http://t1.gstatic.com/images?q=tbn:wpqReguNU_4KkM:http://websidepb1.wz.cz/ucitele%2520zemepisu/barta/temacelky/fgsfery/projekty/hydrosf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357562"/>
            <a:ext cx="1854757" cy="12049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56" name="Picture 8" descr="http://t3.gstatic.com/images?q=tbn:ugCDYerFr8N9ZM:http://www.pijtezdravouvodu.cz/ilustrace/vodopad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4786322"/>
            <a:ext cx="1071570" cy="16073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428604"/>
            <a:ext cx="6124588" cy="838200"/>
          </a:xfrm>
        </p:spPr>
        <p:txBody>
          <a:bodyPr>
            <a:normAutofit fontScale="90000"/>
          </a:bodyPr>
          <a:lstStyle/>
          <a:p>
            <a:r>
              <a:rPr lang="sk-SK" dirty="0" smtClean="0">
                <a:solidFill>
                  <a:srgbClr val="B053D9"/>
                </a:solidFill>
              </a:rPr>
              <a:t>Význam vody pre živočíchy</a:t>
            </a:r>
            <a:endParaRPr lang="sk-SK" dirty="0">
              <a:solidFill>
                <a:srgbClr val="B053D9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874706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sk-SK" dirty="0" smtClean="0"/>
              <a:t> Zvieratám voda slúži na pitie.</a:t>
            </a:r>
            <a:endParaRPr lang="sk-SK" dirty="0"/>
          </a:p>
        </p:txBody>
      </p:sp>
      <p:pic>
        <p:nvPicPr>
          <p:cNvPr id="1026" name="Picture 2" descr="http://t2.gstatic.com/images?q=tbn:yfLycBKliLCglM:http://www.milacikovia.sk/Upload/Image/do%2520clankov%2520mato/medved/zvierata%25204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48051">
            <a:off x="3436837" y="2592036"/>
            <a:ext cx="1879553" cy="1647829"/>
          </a:xfrm>
          <a:prstGeom prst="rect">
            <a:avLst/>
          </a:prstGeom>
          <a:noFill/>
        </p:spPr>
      </p:pic>
      <p:pic>
        <p:nvPicPr>
          <p:cNvPr id="1028" name="Picture 4" descr="http://t3.gstatic.com/images?q=tbn:q0YbtOEyo_3zPM:http://i493.photobucket.com/albums/rr297/kimberly0711/tasmaniandevi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91429">
            <a:off x="6454512" y="4150193"/>
            <a:ext cx="2209807" cy="1513807"/>
          </a:xfrm>
          <a:prstGeom prst="rect">
            <a:avLst/>
          </a:prstGeom>
          <a:noFill/>
        </p:spPr>
      </p:pic>
      <p:pic>
        <p:nvPicPr>
          <p:cNvPr id="1030" name="Picture 6" descr="http://t2.gstatic.com/images?q=tbn:c1GS0KwpF-lbQM:http://upload.wikimedia.org/wikipedia/commons/9/98/Koza_dom%C3%A1c%C3%AD_(zoo_Vy%C5%A1kov-_czech_republic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336984">
            <a:off x="554627" y="4574715"/>
            <a:ext cx="1997725" cy="150495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14546" y="500042"/>
            <a:ext cx="4838704" cy="838200"/>
          </a:xfrm>
        </p:spPr>
        <p:txBody>
          <a:bodyPr/>
          <a:lstStyle/>
          <a:p>
            <a:r>
              <a:rPr lang="sk-SK" dirty="0" smtClean="0">
                <a:solidFill>
                  <a:srgbClr val="FF0000"/>
                </a:solidFill>
              </a:rPr>
              <a:t>Znečistovan</a:t>
            </a:r>
            <a:r>
              <a:rPr lang="sk-SK" dirty="0" smtClean="0">
                <a:solidFill>
                  <a:srgbClr val="FF0000"/>
                </a:solidFill>
              </a:rPr>
              <a:t> je vody 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5" name="Zástupný symbol obsahu 4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803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sk-SK" sz="3000" dirty="0" smtClean="0"/>
              <a:t>Ak je jeho množstvo vo vode malé, potom ho baktérie môžu vo vode rozložiť na neškodné látky ako oxid uhličitý, nitráty a vodu. </a:t>
            </a:r>
            <a:endParaRPr lang="sk-SK" sz="3000" dirty="0"/>
          </a:p>
        </p:txBody>
      </p:sp>
      <p:pic>
        <p:nvPicPr>
          <p:cNvPr id="20482" name="Picture 2" descr="http://t2.gstatic.com/images?q=tbn:h2f2coZQ-gMMRM:http://www.aqua-aurea.sk/images/coastal_pollu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143380"/>
            <a:ext cx="2511143" cy="16573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484" name="Picture 4" descr="http://t3.gstatic.com/images?q=tbn:TnPfDwiFLG60lM:http://www.bratislavskenoviny.sk/buxus/images/2009/200901_drazdia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4857760"/>
            <a:ext cx="1709743" cy="17097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486" name="Picture 6" descr="http://t2.gstatic.com/images?q=tbn:GT3SLEZMgiwOcM:http://riekanitra.szm.com/foto/znecisteni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3643314"/>
            <a:ext cx="2187383" cy="16478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71604" y="500042"/>
            <a:ext cx="5429288" cy="838200"/>
          </a:xfrm>
        </p:spPr>
        <p:txBody>
          <a:bodyPr>
            <a:normAutofit/>
          </a:bodyPr>
          <a:lstStyle/>
          <a:p>
            <a:r>
              <a:rPr lang="sk-SK" dirty="0" smtClean="0"/>
              <a:t>ĎAKUJEM ZA </a:t>
            </a:r>
            <a:r>
              <a:rPr lang="sk-SK" dirty="0" smtClean="0"/>
              <a:t>Pozornosť</a:t>
            </a:r>
            <a:endParaRPr lang="sk-SK" dirty="0"/>
          </a:p>
        </p:txBody>
      </p:sp>
      <p:pic>
        <p:nvPicPr>
          <p:cNvPr id="2052" name="Picture 4" descr="http://t3.gstatic.com/images?q=tbn:0pmPGNerdgz9JM:http://www.aqua-aurea.sk/images/vod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929198"/>
            <a:ext cx="2117153" cy="15525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54" name="Picture 6" descr="http://t1.gstatic.com/images?q=tbn:jHb9mCenPEprAM:http://www.agrobon.sk/mojazahrada/trvalky/vinc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357298"/>
            <a:ext cx="2065080" cy="15525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6" name="Picture 8" descr="http://t3.gstatic.com/images?q=tbn:HQUPJ2O-AqZyOM:http://www.ruvzmartin.sk/poradna/potraviny/clovek_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4214818"/>
            <a:ext cx="1694610" cy="19288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8" name="Picture 10" descr="http://t3.gstatic.com/images?q=tbn:zN-rHJ1l_z8EmM:http://i.pravda.sk/06/113/skcl/P041737c9_rieka_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1714488"/>
            <a:ext cx="1847855" cy="138589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060" name="Picture 12" descr="http://t0.gstatic.com/images?q=tbn:Nmqw-liunHNDTM:http://obrazky.4ever.sk/data/obrazky/zvieratka/psiky/%255Bobrazky.4ever.sk%255D%2520steniatko%2520271070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3929066"/>
            <a:ext cx="1808066" cy="136207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Zástupný symbol obsahu 9"/>
          <p:cNvSpPr>
            <a:spLocks noGrp="1"/>
          </p:cNvSpPr>
          <p:nvPr>
            <p:ph idx="1"/>
          </p:nvPr>
        </p:nvSpPr>
        <p:spPr>
          <a:xfrm rot="10800000" flipV="1">
            <a:off x="457200" y="1285859"/>
            <a:ext cx="8686800" cy="5286412"/>
          </a:xfrm>
        </p:spPr>
        <p:txBody>
          <a:bodyPr>
            <a:normAutofit/>
          </a:bodyPr>
          <a:lstStyle/>
          <a:p>
            <a:endParaRPr lang="sk-SK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ovanie">
  <a:themeElements>
    <a:clrScheme name="Cestovani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ovanie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ovanie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209</TotalTime>
  <Words>114</Words>
  <Application>Microsoft Office PowerPoint</Application>
  <PresentationFormat>Prezentácia na obrazovke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8</vt:i4>
      </vt:variant>
    </vt:vector>
  </HeadingPairs>
  <TitlesOfParts>
    <vt:vector size="9" baseType="lpstr">
      <vt:lpstr>Cestovanie</vt:lpstr>
      <vt:lpstr>Význam vody pre život človeka</vt:lpstr>
      <vt:lpstr>Skupenstvá</vt:lpstr>
      <vt:lpstr>Význam vody pre rastliny </vt:lpstr>
      <vt:lpstr>Význam vody pre človeka </vt:lpstr>
      <vt:lpstr>Význam vody</vt:lpstr>
      <vt:lpstr>Význam vody pre živočíchy</vt:lpstr>
      <vt:lpstr>Znečistovan je vody </vt:lpstr>
      <vt:lpstr>ĎAKUJEM ZA Pozornosť</vt:lpstr>
    </vt:vector>
  </TitlesOfParts>
  <Company>miska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fgsfgffdf</dc:title>
  <dc:creator>Miska</dc:creator>
  <cp:lastModifiedBy>Miska</cp:lastModifiedBy>
  <cp:revision>22</cp:revision>
  <dcterms:created xsi:type="dcterms:W3CDTF">2010-02-16T14:17:59Z</dcterms:created>
  <dcterms:modified xsi:type="dcterms:W3CDTF">2010-02-18T16:26:34Z</dcterms:modified>
</cp:coreProperties>
</file>